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58" r:id="rId4"/>
    <p:sldId id="259" r:id="rId5"/>
    <p:sldId id="260" r:id="rId6"/>
    <p:sldId id="261" r:id="rId7"/>
    <p:sldId id="257" r:id="rId8"/>
    <p:sldId id="262" r:id="rId9"/>
    <p:sldId id="263" r:id="rId10"/>
    <p:sldId id="264" r:id="rId11"/>
    <p:sldId id="265" r:id="rId12"/>
    <p:sldId id="256" r:id="rId1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2E38"/>
    <a:srgbClr val="C4303B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920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930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331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600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575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364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676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861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563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913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140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211A2-EFE0-4395-BFC8-5908F65CB895}" type="datetimeFigureOut">
              <a:rPr lang="nb-NO" smtClean="0"/>
              <a:t>28.06.2016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5A84A-91DB-4992-B457-BFD6C196C37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83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Sylinder 5"/>
          <p:cNvSpPr txBox="1"/>
          <p:nvPr/>
        </p:nvSpPr>
        <p:spPr>
          <a:xfrm>
            <a:off x="0" y="1548207"/>
            <a:ext cx="12192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72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Festivalvettreglene</a:t>
            </a:r>
            <a:endParaRPr lang="nb-NO" sz="7200" dirty="0">
              <a:solidFill>
                <a:srgbClr val="E5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b-N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 arrangør ønsker vi at festivalen skal gi deg en fin opplevelse.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 skal gjøre vårt for å skape en god og trygg ramme rundt musikken. 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Men du må også gjøre ditt. </a:t>
            </a:r>
          </a:p>
          <a:p>
            <a:pPr algn="ctr"/>
            <a:r>
              <a:rPr lang="nb-NO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 vare på deg selv og vennene dine på festivalen. 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Vis festivalvett. Her er 10 enkle råd.</a:t>
            </a:r>
          </a:p>
          <a:p>
            <a:pPr algn="ctr"/>
            <a:endParaRPr lang="nb-NO" sz="6600" dirty="0" smtClean="0">
              <a:solidFill>
                <a:srgbClr val="E5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b-N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79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6" cy="2445322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Snu i tide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Kom tidlig hvis du vil stå framme ved scenen.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Blir det trangt og ubehagelig? Gå mot siden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eller skrått bakover hvis du vil ut av mengden.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Det er den enkleste veien ut.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0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6" cy="2445322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Ta vare på hørselen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Bruk ørepropper eller ta pauser fra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høy musikk. Ørene dine skal gi deg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musikkglede hele livet.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55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940" y="664975"/>
            <a:ext cx="5378119" cy="1944190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2695692"/>
            <a:ext cx="12192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Norske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Konsertarrangører (NKA) 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er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konsertarrangørenes </a:t>
            </a:r>
            <a:endParaRPr lang="nb-N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interesse-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og kompetanseorganisasjon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Vår visjon er </a:t>
            </a:r>
            <a:r>
              <a:rPr lang="nb-NO" b="1" dirty="0" smtClean="0">
                <a:latin typeface="Arial" panose="020B0604020202020204" pitchFamily="34" charset="0"/>
                <a:cs typeface="Arial" panose="020B0604020202020204" pitchFamily="34" charset="0"/>
              </a:rPr>
              <a:t>Gode konsertopplevelser til alle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nb-N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NKA jobber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kontinuerlig for å 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holde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medlemmene inspirert, informert og oppdatert 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slik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at de kan gi publikum 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enda </a:t>
            </a:r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flere og bedre konsertopplevelser</a:t>
            </a: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Blant annet ved å utvikle og distribuere Festivalvettreglene.</a:t>
            </a:r>
          </a:p>
          <a:p>
            <a:pPr algn="ctr"/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www.konsertarrangor.no</a:t>
            </a:r>
          </a:p>
          <a:p>
            <a:pPr algn="ctr"/>
            <a:endParaRPr lang="nb-NO" sz="6600" dirty="0" smtClean="0">
              <a:solidFill>
                <a:srgbClr val="E5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b-N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99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4000"/>
    </mc:Choice>
    <mc:Fallback xmlns="">
      <p:transition advClick="0" advTm="14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9" cy="2445325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Gjør deg kjent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Skaff deg en oversikt over hvor toaletter,</a:t>
            </a:r>
          </a:p>
          <a:p>
            <a:pPr algn="ctr"/>
            <a:r>
              <a:rPr lang="nb-NO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ervering, førstehjelp, og (nød) utganger er.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 vet du hvor du skal gå om behovet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melder seg.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18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8" cy="2445324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Lytt til kroppen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Spis godt og drikk rikelig med vann.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 og alkohol gjør at kroppen trenger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mer væske.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27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8" cy="2445323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fra hvor du går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 fra til vennene dine hvis du forlater konserten</a:t>
            </a:r>
          </a:p>
          <a:p>
            <a:pPr algn="ctr"/>
            <a:r>
              <a:rPr lang="nb-NO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ller går et annet sted. Så slipper du å høre</a:t>
            </a:r>
          </a:p>
          <a:p>
            <a:pPr algn="ctr"/>
            <a:r>
              <a:rPr lang="nb-NO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avnet ditt bli ropt opp over høyttaleren.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28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7" cy="2445323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Bruk hodet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Ikke bland deg opp i slagsmål og situasjoner</a:t>
            </a:r>
          </a:p>
          <a:p>
            <a:pPr algn="ctr"/>
            <a:r>
              <a:rPr lang="nb-NO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om kan bli farlige. Tilkall vakter om nødvendig.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er der for å passe på deg.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01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7" cy="2445323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Lytt til erfarne festivalfolk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Følg de oppfordringene som kommer fra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vaktene eller scenens konferansier.  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87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9" cy="2445324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Ikke spre rykter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Lytt til beskjeder fra arrangøren.</a:t>
            </a:r>
            <a:b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Ikke spre usannheter og rykter.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Det kan skape uro og usikkerhet.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 brannalarmen på alvor!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6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7" cy="2445322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Ikke vær i veien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Rundt serveringsstedene, toalettene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og utgangene er det ofte mye folk.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Det er mye hyggeligere å stå der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andre ikke skal gå. 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0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490" y="779249"/>
            <a:ext cx="2065017" cy="2445322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0" y="3305280"/>
            <a:ext cx="1219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6600" dirty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nb-NO" sz="6600" dirty="0" smtClean="0">
                <a:solidFill>
                  <a:srgbClr val="E5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Vær forsiktig</a:t>
            </a:r>
          </a:p>
          <a:p>
            <a:pPr algn="ctr"/>
            <a: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Ikke press på i køer eller foran scenen.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Ikke </a:t>
            </a:r>
            <a:r>
              <a:rPr lang="nb-NO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stagedive</a:t>
            </a:r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! Uforsiktighet kan føre</a:t>
            </a:r>
          </a:p>
          <a:p>
            <a:pPr algn="ctr"/>
            <a:r>
              <a:rPr lang="nb-N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til at du skader deg selv eller andre.</a:t>
            </a:r>
            <a:endParaRPr lang="nb-N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59" y="5966924"/>
            <a:ext cx="2464941" cy="8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9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118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Festivalvettreglene</dc:title>
  <dc:creator>Andreas Feen Sørensen - Norske konsertarrangører</dc:creator>
  <cp:lastModifiedBy>Andreas Feen Sørensen - Norske konsertarrangører</cp:lastModifiedBy>
  <cp:revision>21</cp:revision>
  <dcterms:created xsi:type="dcterms:W3CDTF">2016-06-23T13:07:37Z</dcterms:created>
  <dcterms:modified xsi:type="dcterms:W3CDTF">2016-06-28T11:17:35Z</dcterms:modified>
  <cp:contentStatus>Endelig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